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Hindi Alphabets Charts with Pictures-व्यंजन-Consonants ...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4040188" cy="333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Learn hindi lesson 7 - Introduction to Hindi Matras - YouTub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438400"/>
            <a:ext cx="40417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अं की मात्रा वाले शब्द|अं ki matra ke shabd ...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90800"/>
            <a:ext cx="40401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हिंदी - अः की मात्रा वाले शब्द ||Hindi ...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438400"/>
            <a:ext cx="4041775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2 Best manu images in 2020 | Drawing for kids, Easy drawings, Man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10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Hindi Matra Worksheets | Printable Worksheets and Activities for ...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74875"/>
            <a:ext cx="4038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Hindi Worksheet - 'e' ki matra ke... - Laxmi Kids Junction | Facebook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438400"/>
            <a:ext cx="396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words of e ki matra - Brainly.in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40401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बच्चों को आसानी से सिखाए उ की मात्रा ...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743200"/>
            <a:ext cx="40417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YASHODA KANWAR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90800"/>
            <a:ext cx="339169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Video hindi ri ki matra words|हिंदी - ऋ की मात्रा ...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514600"/>
            <a:ext cx="40417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2Zworksheets:Worksheet of Hindi Worksheet - 'ae' ki matra-Hindi ...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569" y="4036219"/>
            <a:ext cx="17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2Zworksheets:Worksheet of Hindi Worksheet - 'ae' ki matra-Hindi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449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Hindi Worksheet - ae ki matra(ए की मात्रा)-01 in 2020 ...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0187" y="4036219"/>
            <a:ext cx="17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indi Worksheet - ae ki matra(ए की मात्रा)-01 in 2020 ..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2438400"/>
            <a:ext cx="426720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Скачать हिंदी –ऐ की मात्रा वाले शब्द |bade ...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90800"/>
            <a:ext cx="350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Hindi Worksheet - aae ki matra-(ऐ की मात्रा)-01 | Hindi ...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612" y="4036219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indi Worksheet - aae ki matra-(ऐ की मात्रा)-01 | Hindi ..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514600"/>
            <a:ext cx="403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o ki matra ke shabd in hindi|o ki matra ke shabd|hindi matra gyan ...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40401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O aur aoo ki matra - ओ और औ की मात्रा (औ ) - YouTub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362200"/>
            <a:ext cx="4041775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kVim.net HD Vdieos Porta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64770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1</cp:revision>
  <dcterms:created xsi:type="dcterms:W3CDTF">2020-07-27T07:41:55Z</dcterms:created>
  <dcterms:modified xsi:type="dcterms:W3CDTF">2023-01-17T18:17:51Z</dcterms:modified>
</cp:coreProperties>
</file>